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6bbba7ab66dfadee#tid=68fb1bafdb44a8000985e7d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94750f43.fixed?pid=54f2c5146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专项上分</a:t>
            </a:r>
            <a:endParaRPr lang="en-US" altLang="zh-CN" sz="5400" dirty="0"/>
          </a:p>
        </p:txBody>
      </p:sp>
      <p:sp>
        <p:nvSpPr>
          <p:cNvPr id="3" name="C_2_BD#e94750f43.fixed?pid=54f2c5146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小作文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_1#abc722918?vop=1&amp;pid=e94750f43&amp;color=0,0,0&amp;vtp=1&amp;bt=1&amp;bbb=1&amp;hb=1"/>
          <p:cNvSpPr/>
          <p:nvPr/>
        </p:nvSpPr>
        <p:spPr>
          <a:xfrm>
            <a:off x="832104" y="1080000"/>
            <a:ext cx="10533888" cy="3706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广东广州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 2025 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月考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一个介绍全球著名城市的网站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Cities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Global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正在征集来自世界各地的稿件，请你</a:t>
            </a:r>
            <a:endParaRPr lang="en-US" altLang="zh-CN" sz="1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以“Beijing—a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Distinctive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Identity”为题，向该网站投稿，用自己的力量让世界了解中国</a:t>
            </a:r>
            <a:endParaRPr lang="en-US" altLang="zh-CN" sz="1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城市及其文化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。稿件需包括以下内容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.北京概况（人口：2,100多万；面积：约1.6万平方千米）；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.北京的鲜明文化特征及其体现；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.欢迎海内外游客来北京旅行。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：写作词数应为80个左右。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eijing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—a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Distinctive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Identity</a:t>
            </a:r>
            <a:endParaRPr lang="en-US" altLang="zh-CN" sz="1800" dirty="0"/>
          </a:p>
          <a:p>
            <a:pPr algn="ctr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2_1#abc722918?vop=1&amp;pid=e94750f43&amp;color=0,0,0&amp;vtp=1&amp;bt=1&amp;bbb=1&amp;hb=1"/>
          <p:cNvSpPr/>
          <p:nvPr/>
        </p:nvSpPr>
        <p:spPr>
          <a:xfrm>
            <a:off x="832104" y="1080000"/>
            <a:ext cx="10533888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【参考范文】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1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eijing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—a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Distinctive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Identity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kern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Covering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area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16,000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square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kilometres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现在分词短语作状语）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population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21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million,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capital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political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centre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China.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capital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several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dynasties,Beijing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amazes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tourists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numerous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historic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sites,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Forbidden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City,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Wall,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on.Wander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hutongs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taste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Roast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Duck,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teahouse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watch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Peking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performance,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unforgettable.Besides,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offers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endless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opportunities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discovery,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destination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visitor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hand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where引导定语从句）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Beijing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distinctive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identity.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Once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visit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时间状语从句）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surely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charmed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profound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heritage.Welcome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Beijing!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S.3_1#abc722918?vop=1&amp;pid=e94750f43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写作提示</a:t>
            </a:r>
            <a:endParaRPr lang="en-US" altLang="zh-CN" sz="1800" dirty="0"/>
          </a:p>
        </p:txBody>
      </p:sp>
      <p:pic>
        <p:nvPicPr>
          <p:cNvPr id="3" name="QO_3_AS.3_2#abc722918?vop=1&amp;pid=e94750f4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63470" y="1722755"/>
            <a:ext cx="7465060" cy="307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8f0f6d6cb?pid=e94750f43&amp;color=0,0,0&amp;vtp=1&amp;bt=1&amp;bbb=1&amp;hb=1"/>
          <p:cNvSpPr/>
          <p:nvPr/>
        </p:nvSpPr>
        <p:spPr>
          <a:xfrm>
            <a:off x="832104" y="1080000"/>
            <a:ext cx="10533888" cy="4127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素养上分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ethnic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integration,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multi-ethnic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harmonious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relationships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56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diverse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interwoven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ethnic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Exchanges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interactions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ethnic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vivid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embodiment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inclusiveness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civilisation.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Shanxi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Museum,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terracotta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figurine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nomadic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traveller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pancake,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unearthed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Sui-Dynasty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tomb.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exchanges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ethnic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merchants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customs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integrated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culture.</a:t>
            </a:r>
            <a:endParaRPr lang="en-US" altLang="zh-CN" sz="1800" dirty="0"/>
          </a:p>
          <a:p>
            <a:pPr algn="r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Adapted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sz="100" b="0" i="1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#3.2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8f0f6d6cb?pid=e94750f43&amp;color=0,0,0&amp;mp=1&amp;vtp=1&amp;bt=1&amp;bbb=1&amp;hb=1"/>
          <p:cNvSpPr/>
          <p:nvPr/>
        </p:nvSpPr>
        <p:spPr>
          <a:xfrm>
            <a:off x="832104" y="1080000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数千年来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经过民族融合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中国已发展成为一个统一的多民族国家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，56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个民族各不相同但紧密交织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关系和谐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不同民族之间的交流与互动是中华文明包容性的生动体现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在山西博物馆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有一尊陶俑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描绘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了一个游牧旅行者骑在骆驼上吃饼的场景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它是从一座隋朝墓葬中出土的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这反映了中原地区人民与其他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民族之间的贸易和交流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旅行的商人带来了不同地方的货物和生活习俗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这些后来逐渐融入当地人的生活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成为中国文化的一部分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改编自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中国日报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#3.4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2141</Words>
  <Application>WPS 演示</Application>
  <PresentationFormat>宽屏</PresentationFormat>
  <Paragraphs>46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2025-10-24T10:11:00Z</dcterms:created>
  <dcterms:modified xsi:type="dcterms:W3CDTF">2025-10-29T01:50:18Z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14F25FE72C4E418E80993052707D3F2D_12</vt:lpwstr>
  </property>
  <property fmtid="{D5CDD505-2E9C-101B-9397-08002B2CF9AE}" pid="3" name="KSOProductBuildVer">
    <vt:lpwstr>2052-12.1.0.22529</vt:lpwstr>
  </property>
</Properties>
</file>